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Merriweather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hXkYUdY+ayl3ATxPwup+ZZzcT5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font" Target="fonts/Roboto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Merriweather-regular.fntdata"/><Relationship Id="rId16" Type="http://schemas.openxmlformats.org/officeDocument/2006/relationships/font" Target="fonts/Roboto-boldItalic.fntdata"/><Relationship Id="rId5" Type="http://schemas.openxmlformats.org/officeDocument/2006/relationships/slide" Target="slides/slide1.xml"/><Relationship Id="rId19" Type="http://schemas.openxmlformats.org/officeDocument/2006/relationships/font" Target="fonts/Merriweather-italic.fntdata"/><Relationship Id="rId6" Type="http://schemas.openxmlformats.org/officeDocument/2006/relationships/slide" Target="slides/slide2.xml"/><Relationship Id="rId18" Type="http://schemas.openxmlformats.org/officeDocument/2006/relationships/font" Target="fonts/Merriweather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c9e99c06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fc9e99c06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gfc9e99c06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c9e99c06e_1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fc9e99c06e_1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gfc9e99c06e_1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c9e99c06e_1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fc9e99c06e_1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fc9e99c06e_1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c9e99c06e_1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fc9e99c06e_1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fc9e99c06e_1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c9e99c06e_1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fc9e99c06e_1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fc9e99c06e_1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046c7af1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0046c7af1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10046c7af1a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fc9e99c06e_1_8"/>
          <p:cNvSpPr/>
          <p:nvPr/>
        </p:nvSpPr>
        <p:spPr>
          <a:xfrm>
            <a:off x="-167" y="0"/>
            <a:ext cx="12192028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5" name="Google Shape;15;gfc9e99c06e_1_8"/>
          <p:cNvSpPr txBox="1"/>
          <p:nvPr>
            <p:ph type="ctr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gfc9e99c06e_1_8"/>
          <p:cNvSpPr txBox="1"/>
          <p:nvPr>
            <p:ph idx="1" type="subTitle"/>
          </p:nvPr>
        </p:nvSpPr>
        <p:spPr>
          <a:xfrm>
            <a:off x="415600" y="2504747"/>
            <a:ext cx="56568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gfc9e99c06e_1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c9e99c06e_1_53"/>
          <p:cNvSpPr txBox="1"/>
          <p:nvPr>
            <p:ph hasCustomPrompt="1" type="title"/>
          </p:nvPr>
        </p:nvSpPr>
        <p:spPr>
          <a:xfrm>
            <a:off x="415667" y="1108233"/>
            <a:ext cx="71133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gfc9e99c06e_1_53"/>
          <p:cNvSpPr txBox="1"/>
          <p:nvPr>
            <p:ph idx="1" type="body"/>
          </p:nvPr>
        </p:nvSpPr>
        <p:spPr>
          <a:xfrm>
            <a:off x="415600" y="2828567"/>
            <a:ext cx="71133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" name="Google Shape;61;gfc9e99c06e_1_5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c9e99c06e_1_5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c9e99c06e_1_59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" name="Google Shape;66;gfc9e99c06e_1_59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●"/>
              <a:defRPr/>
            </a:lvl1pPr>
            <a:lvl2pPr indent="-333756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56"/>
              <a:buChar char="○"/>
              <a:defRPr/>
            </a:lvl2pPr>
            <a:lvl3pPr indent="-333756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56"/>
              <a:buChar char="■"/>
              <a:defRPr/>
            </a:lvl3pPr>
            <a:lvl4pPr indent="-333756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56"/>
              <a:buChar char="●"/>
              <a:defRPr/>
            </a:lvl4pPr>
            <a:lvl5pPr indent="-333756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56"/>
              <a:buChar char="○"/>
              <a:defRPr/>
            </a:lvl5pPr>
            <a:lvl6pPr indent="-333756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56"/>
              <a:buChar char="■"/>
              <a:defRPr/>
            </a:lvl6pPr>
            <a:lvl7pPr indent="-333756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56"/>
              <a:buChar char="●"/>
              <a:defRPr/>
            </a:lvl7pPr>
            <a:lvl8pPr indent="-333756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56"/>
              <a:buChar char="○"/>
              <a:defRPr/>
            </a:lvl8pPr>
            <a:lvl9pPr indent="-333756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656"/>
              <a:buChar char="■"/>
              <a:defRPr/>
            </a:lvl9pPr>
          </a:lstStyle>
          <a:p/>
        </p:txBody>
      </p:sp>
      <p:sp>
        <p:nvSpPr>
          <p:cNvPr id="67" name="Google Shape;67;gfc9e99c06e_1_59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gfc9e99c06e_1_59"/>
          <p:cNvSpPr txBox="1"/>
          <p:nvPr>
            <p:ph idx="11" type="ftr"/>
          </p:nvPr>
        </p:nvSpPr>
        <p:spPr>
          <a:xfrm>
            <a:off x="581192" y="6423914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gfc9e99c06e_1_59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fc9e99c06e_1_31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gfc9e99c06e_1_31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gfc9e99c06e_1_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fc9e99c06e_1_13"/>
          <p:cNvSpPr/>
          <p:nvPr/>
        </p:nvSpPr>
        <p:spPr>
          <a:xfrm>
            <a:off x="0" y="64132"/>
            <a:ext cx="12192028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4" name="Google Shape;24;gfc9e99c06e_1_13"/>
          <p:cNvSpPr/>
          <p:nvPr/>
        </p:nvSpPr>
        <p:spPr>
          <a:xfrm>
            <a:off x="0" y="0"/>
            <a:ext cx="12192028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5" name="Google Shape;25;gfc9e99c06e_1_13"/>
          <p:cNvSpPr txBox="1"/>
          <p:nvPr>
            <p:ph type="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gfc9e99c06e_1_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fc9e99c06e_1_18"/>
          <p:cNvSpPr/>
          <p:nvPr/>
        </p:nvSpPr>
        <p:spPr>
          <a:xfrm>
            <a:off x="0" y="0"/>
            <a:ext cx="57519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fc9e99c06e_1_18"/>
          <p:cNvSpPr/>
          <p:nvPr/>
        </p:nvSpPr>
        <p:spPr>
          <a:xfrm>
            <a:off x="0" y="58833"/>
            <a:ext cx="5751356" cy="5865687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30" name="Google Shape;30;gfc9e99c06e_1_18"/>
          <p:cNvSpPr/>
          <p:nvPr/>
        </p:nvSpPr>
        <p:spPr>
          <a:xfrm>
            <a:off x="-167" y="0"/>
            <a:ext cx="5755723" cy="5860653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31" name="Google Shape;31;gfc9e99c06e_1_18"/>
          <p:cNvSpPr txBox="1"/>
          <p:nvPr>
            <p:ph type="title"/>
          </p:nvPr>
        </p:nvSpPr>
        <p:spPr>
          <a:xfrm>
            <a:off x="415633" y="667900"/>
            <a:ext cx="4941900" cy="3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gfc9e99c06e_1_18"/>
          <p:cNvSpPr txBox="1"/>
          <p:nvPr>
            <p:ph idx="1" type="body"/>
          </p:nvPr>
        </p:nvSpPr>
        <p:spPr>
          <a:xfrm>
            <a:off x="6192900" y="667900"/>
            <a:ext cx="5555100" cy="54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3" name="Google Shape;33;gfc9e99c06e_1_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fc9e99c06e_1_25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gfc9e99c06e_1_25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gfc9e99c06e_1_25"/>
          <p:cNvSpPr txBox="1"/>
          <p:nvPr>
            <p:ph idx="1" type="body"/>
          </p:nvPr>
        </p:nvSpPr>
        <p:spPr>
          <a:xfrm>
            <a:off x="415600" y="2007600"/>
            <a:ext cx="5333100" cy="4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8" name="Google Shape;38;gfc9e99c06e_1_25"/>
          <p:cNvSpPr txBox="1"/>
          <p:nvPr>
            <p:ph idx="2" type="body"/>
          </p:nvPr>
        </p:nvSpPr>
        <p:spPr>
          <a:xfrm>
            <a:off x="6443200" y="2007600"/>
            <a:ext cx="5333100" cy="4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9" name="Google Shape;39;gfc9e99c06e_1_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c9e99c06e_1_35"/>
          <p:cNvSpPr/>
          <p:nvPr/>
        </p:nvSpPr>
        <p:spPr>
          <a:xfrm>
            <a:off x="0" y="0"/>
            <a:ext cx="50193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fc9e99c06e_1_35"/>
          <p:cNvSpPr txBox="1"/>
          <p:nvPr>
            <p:ph type="title"/>
          </p:nvPr>
        </p:nvSpPr>
        <p:spPr>
          <a:xfrm>
            <a:off x="415633" y="667900"/>
            <a:ext cx="41700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gfc9e99c06e_1_35"/>
          <p:cNvSpPr txBox="1"/>
          <p:nvPr>
            <p:ph idx="1" type="body"/>
          </p:nvPr>
        </p:nvSpPr>
        <p:spPr>
          <a:xfrm>
            <a:off x="415600" y="3187533"/>
            <a:ext cx="4170000" cy="30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4" name="Google Shape;44;gfc9e99c06e_1_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fc9e99c06e_1_40"/>
          <p:cNvSpPr txBox="1"/>
          <p:nvPr>
            <p:ph type="title"/>
          </p:nvPr>
        </p:nvSpPr>
        <p:spPr>
          <a:xfrm>
            <a:off x="415567" y="1064800"/>
            <a:ext cx="8330400" cy="47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gfc9e99c06e_1_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c9e99c06e_1_4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gfc9e99c06e_1_43"/>
          <p:cNvSpPr txBox="1"/>
          <p:nvPr>
            <p:ph type="title"/>
          </p:nvPr>
        </p:nvSpPr>
        <p:spPr>
          <a:xfrm>
            <a:off x="415067" y="667900"/>
            <a:ext cx="4939200" cy="27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gfc9e99c06e_1_43"/>
          <p:cNvSpPr txBox="1"/>
          <p:nvPr>
            <p:ph idx="1" type="subTitle"/>
          </p:nvPr>
        </p:nvSpPr>
        <p:spPr>
          <a:xfrm>
            <a:off x="406400" y="3502300"/>
            <a:ext cx="49392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2" name="Google Shape;52;gfc9e99c06e_1_43"/>
          <p:cNvSpPr txBox="1"/>
          <p:nvPr>
            <p:ph idx="2" type="body"/>
          </p:nvPr>
        </p:nvSpPr>
        <p:spPr>
          <a:xfrm>
            <a:off x="6505367" y="667900"/>
            <a:ext cx="5271900" cy="54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3" name="Google Shape;53;gfc9e99c06e_1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c9e99c06e_1_49"/>
          <p:cNvSpPr/>
          <p:nvPr/>
        </p:nvSpPr>
        <p:spPr>
          <a:xfrm>
            <a:off x="0" y="5825333"/>
            <a:ext cx="12192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fc9e99c06e_1_49"/>
          <p:cNvSpPr txBox="1"/>
          <p:nvPr>
            <p:ph idx="1" type="body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7" name="Google Shape;57;gfc9e99c06e_1_4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fc9e99c06e_1_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1" name="Google Shape;11;gfc9e99c06e_1_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  <a:defRPr b="0" i="0" sz="17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gfc9e99c06e_1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.png"/><Relationship Id="rId7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/>
          <p:nvPr>
            <p:ph type="ctrTitle"/>
          </p:nvPr>
        </p:nvSpPr>
        <p:spPr>
          <a:xfrm>
            <a:off x="413138" y="453646"/>
            <a:ext cx="11360700" cy="14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</a:pPr>
            <a:r>
              <a:rPr b="1" lang="pt-PT" sz="7200"/>
              <a:t>Inteligência Artificial</a:t>
            </a:r>
            <a:endParaRPr b="1" sz="7200"/>
          </a:p>
        </p:txBody>
      </p:sp>
      <p:sp>
        <p:nvSpPr>
          <p:cNvPr id="75" name="Google Shape;75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8600" y="5624471"/>
            <a:ext cx="3703327" cy="1346903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"/>
          <p:cNvSpPr txBox="1"/>
          <p:nvPr/>
        </p:nvSpPr>
        <p:spPr>
          <a:xfrm>
            <a:off x="9044000" y="5510175"/>
            <a:ext cx="3028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pt-PT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Ricardo Costa Nº 102927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b="0" i="0" lang="pt-PT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Ana Dias Nº 103639</a:t>
            </a:r>
            <a:endParaRPr b="0" i="0" sz="14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pt-PT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João Figueiredo Nº 98506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b="0" i="0" lang="pt-PT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Eduarda Pereira Nº 103911</a:t>
            </a:r>
            <a:endParaRPr b="0" i="0" sz="14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b="0" i="0" lang="pt-PT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Joana Oliveira Nº 102915</a:t>
            </a:r>
            <a:endParaRPr b="0" i="0" sz="14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0" name="Google Shape;8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4625" y="1975900"/>
            <a:ext cx="6539375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"/>
          <p:cNvSpPr txBox="1"/>
          <p:nvPr/>
        </p:nvSpPr>
        <p:spPr>
          <a:xfrm>
            <a:off x="4817000" y="5510175"/>
            <a:ext cx="19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Copyright © Intekel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c9e99c06e_0_0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i="1" lang="pt-PT" sz="4500"/>
              <a:t>Conteúdos</a:t>
            </a:r>
            <a:endParaRPr sz="4500"/>
          </a:p>
        </p:txBody>
      </p:sp>
      <p:pic>
        <p:nvPicPr>
          <p:cNvPr id="88" name="Google Shape;88;gfc9e99c06e_0_0"/>
          <p:cNvPicPr preferRelativeResize="0"/>
          <p:nvPr/>
        </p:nvPicPr>
        <p:blipFill rotWithShape="1">
          <a:blip r:embed="rId3">
            <a:alphaModFix/>
          </a:blip>
          <a:srcRect b="0" l="0" r="69907" t="0"/>
          <a:stretch/>
        </p:blipFill>
        <p:spPr>
          <a:xfrm>
            <a:off x="-228600" y="5624475"/>
            <a:ext cx="1114424" cy="1346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gfc9e99c06e_0_0"/>
          <p:cNvGrpSpPr/>
          <p:nvPr/>
        </p:nvGrpSpPr>
        <p:grpSpPr>
          <a:xfrm>
            <a:off x="1046566" y="1991624"/>
            <a:ext cx="9861369" cy="645506"/>
            <a:chOff x="2789785" y="352414"/>
            <a:chExt cx="5221800" cy="731700"/>
          </a:xfrm>
        </p:grpSpPr>
        <p:sp>
          <p:nvSpPr>
            <p:cNvPr id="90" name="Google Shape;90;gfc9e99c06e_0_0"/>
            <p:cNvSpPr/>
            <p:nvPr/>
          </p:nvSpPr>
          <p:spPr>
            <a:xfrm>
              <a:off x="2789785" y="352414"/>
              <a:ext cx="5221800" cy="731700"/>
            </a:xfrm>
            <a:prstGeom prst="rect">
              <a:avLst/>
            </a:prstGeom>
            <a:gradFill>
              <a:gsLst>
                <a:gs pos="0">
                  <a:srgbClr val="56678C"/>
                </a:gs>
                <a:gs pos="100000">
                  <a:srgbClr val="282D38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fc9e99c06e_0_0"/>
            <p:cNvSpPr txBox="1"/>
            <p:nvPr/>
          </p:nvSpPr>
          <p:spPr>
            <a:xfrm>
              <a:off x="2793340" y="43669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30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O que é a Inteligência Artificial?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2" name="Google Shape;92;gfc9e99c06e_0_0"/>
          <p:cNvGrpSpPr/>
          <p:nvPr/>
        </p:nvGrpSpPr>
        <p:grpSpPr>
          <a:xfrm>
            <a:off x="1046570" y="2848006"/>
            <a:ext cx="9178677" cy="645506"/>
            <a:chOff x="2789787" y="1323150"/>
            <a:chExt cx="4860300" cy="731700"/>
          </a:xfrm>
        </p:grpSpPr>
        <p:sp>
          <p:nvSpPr>
            <p:cNvPr id="93" name="Google Shape;93;gfc9e99c06e_0_0"/>
            <p:cNvSpPr/>
            <p:nvPr/>
          </p:nvSpPr>
          <p:spPr>
            <a:xfrm>
              <a:off x="2789787" y="1323150"/>
              <a:ext cx="4860300" cy="731700"/>
            </a:xfrm>
            <a:prstGeom prst="rect">
              <a:avLst/>
            </a:prstGeom>
            <a:gradFill>
              <a:gsLst>
                <a:gs pos="0">
                  <a:srgbClr val="56678C"/>
                </a:gs>
                <a:gs pos="100000">
                  <a:srgbClr val="282D38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fc9e99c06e_0_0"/>
            <p:cNvSpPr txBox="1"/>
            <p:nvPr/>
          </p:nvSpPr>
          <p:spPr>
            <a:xfrm>
              <a:off x="2793339" y="1529721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30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Como surgiu? 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" name="Google Shape;95;gfc9e99c06e_0_0"/>
          <p:cNvGrpSpPr/>
          <p:nvPr/>
        </p:nvGrpSpPr>
        <p:grpSpPr>
          <a:xfrm>
            <a:off x="1046570" y="3625313"/>
            <a:ext cx="8493718" cy="645506"/>
            <a:chOff x="2789787" y="2204250"/>
            <a:chExt cx="4497600" cy="731700"/>
          </a:xfrm>
        </p:grpSpPr>
        <p:sp>
          <p:nvSpPr>
            <p:cNvPr id="96" name="Google Shape;96;gfc9e99c06e_0_0"/>
            <p:cNvSpPr/>
            <p:nvPr/>
          </p:nvSpPr>
          <p:spPr>
            <a:xfrm>
              <a:off x="2789787" y="2204250"/>
              <a:ext cx="4497600" cy="731700"/>
            </a:xfrm>
            <a:prstGeom prst="rect">
              <a:avLst/>
            </a:prstGeom>
            <a:gradFill>
              <a:gsLst>
                <a:gs pos="0">
                  <a:srgbClr val="56678C"/>
                </a:gs>
                <a:gs pos="100000">
                  <a:srgbClr val="282D38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gfc9e99c06e_0_0"/>
            <p:cNvSpPr txBox="1"/>
            <p:nvPr/>
          </p:nvSpPr>
          <p:spPr>
            <a:xfrm>
              <a:off x="2793339" y="2410805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30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Aplicações </a:t>
              </a:r>
              <a:endParaRPr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98" name="Google Shape;98;gfc9e99c06e_0_0"/>
          <p:cNvGrpSpPr/>
          <p:nvPr/>
        </p:nvGrpSpPr>
        <p:grpSpPr>
          <a:xfrm>
            <a:off x="1046570" y="4405509"/>
            <a:ext cx="7811025" cy="645506"/>
            <a:chOff x="2789787" y="3088625"/>
            <a:chExt cx="4136100" cy="731700"/>
          </a:xfrm>
        </p:grpSpPr>
        <p:sp>
          <p:nvSpPr>
            <p:cNvPr id="99" name="Google Shape;99;gfc9e99c06e_0_0"/>
            <p:cNvSpPr/>
            <p:nvPr/>
          </p:nvSpPr>
          <p:spPr>
            <a:xfrm>
              <a:off x="2789787" y="3088625"/>
              <a:ext cx="4136100" cy="731700"/>
            </a:xfrm>
            <a:prstGeom prst="rect">
              <a:avLst/>
            </a:prstGeom>
            <a:gradFill>
              <a:gsLst>
                <a:gs pos="0">
                  <a:srgbClr val="56678C"/>
                </a:gs>
                <a:gs pos="100000">
                  <a:srgbClr val="282D38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gfc9e99c06e_0_0"/>
            <p:cNvSpPr txBox="1"/>
            <p:nvPr/>
          </p:nvSpPr>
          <p:spPr>
            <a:xfrm>
              <a:off x="2793339" y="3295179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30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Vantagens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1" name="Google Shape;101;gfc9e99c06e_0_0"/>
          <p:cNvGrpSpPr/>
          <p:nvPr/>
        </p:nvGrpSpPr>
        <p:grpSpPr>
          <a:xfrm>
            <a:off x="1046508" y="5970381"/>
            <a:ext cx="6496659" cy="645506"/>
            <a:chOff x="2781940" y="3973000"/>
            <a:chExt cx="3783947" cy="731700"/>
          </a:xfrm>
        </p:grpSpPr>
        <p:sp>
          <p:nvSpPr>
            <p:cNvPr id="102" name="Google Shape;102;gfc9e99c06e_0_0"/>
            <p:cNvSpPr/>
            <p:nvPr/>
          </p:nvSpPr>
          <p:spPr>
            <a:xfrm>
              <a:off x="2789787" y="3973000"/>
              <a:ext cx="3776100" cy="731700"/>
            </a:xfrm>
            <a:prstGeom prst="rect">
              <a:avLst/>
            </a:prstGeom>
            <a:gradFill>
              <a:gsLst>
                <a:gs pos="0">
                  <a:srgbClr val="56678C"/>
                </a:gs>
                <a:gs pos="100000">
                  <a:srgbClr val="282D38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gfc9e99c06e_0_0"/>
            <p:cNvSpPr txBox="1"/>
            <p:nvPr/>
          </p:nvSpPr>
          <p:spPr>
            <a:xfrm>
              <a:off x="2781940" y="4265935"/>
              <a:ext cx="34977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30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Bibliografia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4" name="Google Shape;104;gfc9e99c06e_0_0"/>
          <p:cNvGrpSpPr/>
          <p:nvPr/>
        </p:nvGrpSpPr>
        <p:grpSpPr>
          <a:xfrm>
            <a:off x="1046551" y="5167419"/>
            <a:ext cx="7145940" cy="645506"/>
            <a:chOff x="2789787" y="3088625"/>
            <a:chExt cx="4136100" cy="731700"/>
          </a:xfrm>
        </p:grpSpPr>
        <p:sp>
          <p:nvSpPr>
            <p:cNvPr id="105" name="Google Shape;105;gfc9e99c06e_0_0"/>
            <p:cNvSpPr/>
            <p:nvPr/>
          </p:nvSpPr>
          <p:spPr>
            <a:xfrm>
              <a:off x="2789787" y="3088625"/>
              <a:ext cx="4136100" cy="731700"/>
            </a:xfrm>
            <a:prstGeom prst="rect">
              <a:avLst/>
            </a:prstGeom>
            <a:gradFill>
              <a:gsLst>
                <a:gs pos="0">
                  <a:srgbClr val="56678C"/>
                </a:gs>
                <a:gs pos="100000">
                  <a:srgbClr val="282D38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gfc9e99c06e_0_0"/>
            <p:cNvSpPr txBox="1"/>
            <p:nvPr/>
          </p:nvSpPr>
          <p:spPr>
            <a:xfrm>
              <a:off x="2793339" y="3295179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30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Desvantagens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fc9e99c06e_1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688" y="2320388"/>
            <a:ext cx="6315175" cy="36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fc9e99c06e_1_65"/>
          <p:cNvSpPr txBox="1"/>
          <p:nvPr>
            <p:ph type="title"/>
          </p:nvPr>
        </p:nvSpPr>
        <p:spPr>
          <a:xfrm>
            <a:off x="415633" y="49645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i="1" lang="pt-PT" sz="4500"/>
              <a:t>O que é Inteligência Artificial?</a:t>
            </a:r>
            <a:endParaRPr sz="4500"/>
          </a:p>
        </p:txBody>
      </p:sp>
      <p:pic>
        <p:nvPicPr>
          <p:cNvPr id="114" name="Google Shape;114;gfc9e99c06e_1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3875" y="1994800"/>
            <a:ext cx="2866625" cy="42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fc9e99c06e_1_65"/>
          <p:cNvPicPr preferRelativeResize="0"/>
          <p:nvPr/>
        </p:nvPicPr>
        <p:blipFill rotWithShape="1">
          <a:blip r:embed="rId5">
            <a:alphaModFix/>
          </a:blip>
          <a:srcRect b="0" l="0" r="69907" t="0"/>
          <a:stretch/>
        </p:blipFill>
        <p:spPr>
          <a:xfrm>
            <a:off x="-228600" y="5624475"/>
            <a:ext cx="1114424" cy="134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fc9e99c06e_1_65"/>
          <p:cNvSpPr txBox="1"/>
          <p:nvPr/>
        </p:nvSpPr>
        <p:spPr>
          <a:xfrm>
            <a:off x="8446138" y="6367475"/>
            <a:ext cx="1862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50">
                <a:solidFill>
                  <a:srgbClr val="202124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Nils John Nilsson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7" name="Google Shape;117;gfc9e99c06e_1_65"/>
          <p:cNvSpPr txBox="1"/>
          <p:nvPr/>
        </p:nvSpPr>
        <p:spPr>
          <a:xfrm>
            <a:off x="4796225" y="5549500"/>
            <a:ext cx="34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969FA7"/>
                </a:solidFill>
              </a:rPr>
              <a:t>https://tinyurl.com/vhtuymnx</a:t>
            </a:r>
            <a:endParaRPr>
              <a:solidFill>
                <a:srgbClr val="969FA7"/>
              </a:solidFill>
            </a:endParaRPr>
          </a:p>
        </p:txBody>
      </p:sp>
      <p:sp>
        <p:nvSpPr>
          <p:cNvPr id="118" name="Google Shape;118;gfc9e99c06e_1_65"/>
          <p:cNvSpPr txBox="1"/>
          <p:nvPr/>
        </p:nvSpPr>
        <p:spPr>
          <a:xfrm>
            <a:off x="8324875" y="58734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969FA7"/>
                </a:solidFill>
              </a:rPr>
              <a:t>https://tinyurl.com/ymew3as6</a:t>
            </a:r>
            <a:endParaRPr>
              <a:solidFill>
                <a:srgbClr val="969FA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c9e99c06e_1_70"/>
          <p:cNvSpPr txBox="1"/>
          <p:nvPr>
            <p:ph type="title"/>
          </p:nvPr>
        </p:nvSpPr>
        <p:spPr>
          <a:xfrm>
            <a:off x="415658" y="49645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i="1" lang="pt-PT" sz="4500"/>
              <a:t>Como surgiu?</a:t>
            </a:r>
            <a:endParaRPr i="1" sz="4500"/>
          </a:p>
        </p:txBody>
      </p:sp>
      <p:pic>
        <p:nvPicPr>
          <p:cNvPr id="125" name="Google Shape;125;gfc9e99c06e_1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5150" y="1831526"/>
            <a:ext cx="1654475" cy="133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gfc9e99c06e_1_70"/>
          <p:cNvCxnSpPr/>
          <p:nvPr/>
        </p:nvCxnSpPr>
        <p:spPr>
          <a:xfrm>
            <a:off x="2667000" y="4465653"/>
            <a:ext cx="6858000" cy="17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gfc9e99c06e_1_70"/>
          <p:cNvCxnSpPr/>
          <p:nvPr/>
        </p:nvCxnSpPr>
        <p:spPr>
          <a:xfrm rot="10800000">
            <a:off x="3253643" y="3705960"/>
            <a:ext cx="0" cy="7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gfc9e99c06e_1_70"/>
          <p:cNvCxnSpPr/>
          <p:nvPr/>
        </p:nvCxnSpPr>
        <p:spPr>
          <a:xfrm rot="10800000">
            <a:off x="6126307" y="4443960"/>
            <a:ext cx="0" cy="7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gfc9e99c06e_1_70"/>
          <p:cNvCxnSpPr/>
          <p:nvPr/>
        </p:nvCxnSpPr>
        <p:spPr>
          <a:xfrm rot="10800000">
            <a:off x="4927293" y="3705941"/>
            <a:ext cx="0" cy="7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gfc9e99c06e_1_70"/>
          <p:cNvCxnSpPr/>
          <p:nvPr/>
        </p:nvCxnSpPr>
        <p:spPr>
          <a:xfrm rot="10800000">
            <a:off x="7470884" y="3711787"/>
            <a:ext cx="0" cy="7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gfc9e99c06e_1_70"/>
          <p:cNvCxnSpPr/>
          <p:nvPr/>
        </p:nvCxnSpPr>
        <p:spPr>
          <a:xfrm rot="10800000">
            <a:off x="3528682" y="4443948"/>
            <a:ext cx="0" cy="7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gfc9e99c06e_1_70"/>
          <p:cNvCxnSpPr/>
          <p:nvPr/>
        </p:nvCxnSpPr>
        <p:spPr>
          <a:xfrm rot="10800000">
            <a:off x="8506683" y="4443948"/>
            <a:ext cx="0" cy="7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gfc9e99c06e_1_70"/>
          <p:cNvSpPr txBox="1"/>
          <p:nvPr/>
        </p:nvSpPr>
        <p:spPr>
          <a:xfrm>
            <a:off x="2700294" y="3255000"/>
            <a:ext cx="109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PT" sz="20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1940</a:t>
            </a:r>
            <a:endParaRPr b="1" i="0" sz="20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4" name="Google Shape;134;gfc9e99c06e_1_70"/>
          <p:cNvSpPr txBox="1"/>
          <p:nvPr/>
        </p:nvSpPr>
        <p:spPr>
          <a:xfrm>
            <a:off x="3011503" y="5064304"/>
            <a:ext cx="109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PT" sz="20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1943</a:t>
            </a:r>
            <a:endParaRPr b="1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5" name="Google Shape;135;gfc9e99c06e_1_70"/>
          <p:cNvSpPr txBox="1"/>
          <p:nvPr/>
        </p:nvSpPr>
        <p:spPr>
          <a:xfrm>
            <a:off x="4309988" y="3219875"/>
            <a:ext cx="109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PT" sz="20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1956</a:t>
            </a:r>
            <a:endParaRPr b="1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6" name="Google Shape;136;gfc9e99c06e_1_70"/>
          <p:cNvSpPr txBox="1"/>
          <p:nvPr/>
        </p:nvSpPr>
        <p:spPr>
          <a:xfrm>
            <a:off x="5593090" y="5064298"/>
            <a:ext cx="109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PT" sz="20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1972</a:t>
            </a:r>
            <a:endParaRPr b="1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7" name="Google Shape;137;gfc9e99c06e_1_70"/>
          <p:cNvSpPr txBox="1"/>
          <p:nvPr/>
        </p:nvSpPr>
        <p:spPr>
          <a:xfrm>
            <a:off x="6924580" y="3255000"/>
            <a:ext cx="109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PT" sz="20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1985</a:t>
            </a:r>
            <a:endParaRPr b="1" i="0" sz="20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8" name="Google Shape;138;gfc9e99c06e_1_70"/>
          <p:cNvSpPr txBox="1"/>
          <p:nvPr/>
        </p:nvSpPr>
        <p:spPr>
          <a:xfrm>
            <a:off x="7960379" y="5064298"/>
            <a:ext cx="109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PT" sz="20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1997</a:t>
            </a:r>
            <a:endParaRPr b="1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9" name="Google Shape;139;gfc9e99c06e_1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1800" y="5658337"/>
            <a:ext cx="1747824" cy="1002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fc9e99c06e_1_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9125" y="1831525"/>
            <a:ext cx="1893126" cy="12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fc9e99c06e_1_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42800" y="5551450"/>
            <a:ext cx="810607" cy="12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fc9e99c06e_1_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51750" y="1831525"/>
            <a:ext cx="2224075" cy="13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fc9e99c06e_1_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06420" y="5577762"/>
            <a:ext cx="2069430" cy="11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fc9e99c06e_1_70"/>
          <p:cNvPicPr preferRelativeResize="0"/>
          <p:nvPr/>
        </p:nvPicPr>
        <p:blipFill rotWithShape="1">
          <a:blip r:embed="rId9">
            <a:alphaModFix/>
          </a:blip>
          <a:srcRect b="0" l="0" r="69907" t="0"/>
          <a:stretch/>
        </p:blipFill>
        <p:spPr>
          <a:xfrm>
            <a:off x="-228600" y="5624475"/>
            <a:ext cx="1114424" cy="134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fc9e99c06e_1_70"/>
          <p:cNvSpPr txBox="1"/>
          <p:nvPr/>
        </p:nvSpPr>
        <p:spPr>
          <a:xfrm>
            <a:off x="3599600" y="2831100"/>
            <a:ext cx="52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969FA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200">
              <a:solidFill>
                <a:srgbClr val="969F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gfc9e99c06e_1_70"/>
          <p:cNvSpPr txBox="1"/>
          <p:nvPr/>
        </p:nvSpPr>
        <p:spPr>
          <a:xfrm>
            <a:off x="3675800" y="6336300"/>
            <a:ext cx="52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969FA7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200">
              <a:solidFill>
                <a:srgbClr val="969F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gfc9e99c06e_1_70"/>
          <p:cNvSpPr txBox="1"/>
          <p:nvPr/>
        </p:nvSpPr>
        <p:spPr>
          <a:xfrm>
            <a:off x="6190400" y="2831100"/>
            <a:ext cx="52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969FA7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200">
              <a:solidFill>
                <a:srgbClr val="969F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gfc9e99c06e_1_70"/>
          <p:cNvSpPr txBox="1"/>
          <p:nvPr/>
        </p:nvSpPr>
        <p:spPr>
          <a:xfrm>
            <a:off x="6320675" y="6336300"/>
            <a:ext cx="52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969FA7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200">
              <a:solidFill>
                <a:srgbClr val="969F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gfc9e99c06e_1_70"/>
          <p:cNvSpPr txBox="1"/>
          <p:nvPr/>
        </p:nvSpPr>
        <p:spPr>
          <a:xfrm>
            <a:off x="9113750" y="2885700"/>
            <a:ext cx="52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969FA7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200">
              <a:solidFill>
                <a:srgbClr val="969F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gfc9e99c06e_1_70"/>
          <p:cNvSpPr txBox="1"/>
          <p:nvPr/>
        </p:nvSpPr>
        <p:spPr>
          <a:xfrm>
            <a:off x="10000400" y="6412500"/>
            <a:ext cx="52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969FA7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1200">
              <a:solidFill>
                <a:srgbClr val="969F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fc9e99c06e_1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525" y="4391763"/>
            <a:ext cx="3393261" cy="226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fc9e99c06e_1_76"/>
          <p:cNvSpPr txBox="1"/>
          <p:nvPr>
            <p:ph type="title"/>
          </p:nvPr>
        </p:nvSpPr>
        <p:spPr>
          <a:xfrm>
            <a:off x="415658" y="49645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i="1" lang="pt-PT" sz="4500"/>
              <a:t>Como a usamos?</a:t>
            </a:r>
            <a:endParaRPr i="1" sz="4500"/>
          </a:p>
        </p:txBody>
      </p:sp>
      <p:pic>
        <p:nvPicPr>
          <p:cNvPr id="158" name="Google Shape;158;gfc9e99c06e_1_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8200" y="2297912"/>
            <a:ext cx="4021652" cy="226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fc9e99c06e_1_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4850" y="1971700"/>
            <a:ext cx="2505050" cy="25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fc9e99c06e_1_76"/>
          <p:cNvPicPr preferRelativeResize="0"/>
          <p:nvPr/>
        </p:nvPicPr>
        <p:blipFill rotWithShape="1">
          <a:blip r:embed="rId6">
            <a:alphaModFix/>
          </a:blip>
          <a:srcRect b="0" l="0" r="69907" t="0"/>
          <a:stretch/>
        </p:blipFill>
        <p:spPr>
          <a:xfrm>
            <a:off x="-228600" y="5624475"/>
            <a:ext cx="1114424" cy="134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fc9e99c06e_1_76"/>
          <p:cNvSpPr txBox="1"/>
          <p:nvPr/>
        </p:nvSpPr>
        <p:spPr>
          <a:xfrm>
            <a:off x="2697100" y="3925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969FA7"/>
                </a:solidFill>
              </a:rPr>
              <a:t>https://tinyurl.com/3uxjfkp5</a:t>
            </a:r>
            <a:endParaRPr>
              <a:solidFill>
                <a:srgbClr val="969FA7"/>
              </a:solidFill>
            </a:endParaRPr>
          </a:p>
        </p:txBody>
      </p:sp>
      <p:sp>
        <p:nvSpPr>
          <p:cNvPr id="162" name="Google Shape;162;gfc9e99c06e_1_76"/>
          <p:cNvSpPr txBox="1"/>
          <p:nvPr/>
        </p:nvSpPr>
        <p:spPr>
          <a:xfrm>
            <a:off x="2138650" y="63402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969FA7"/>
                </a:solidFill>
              </a:rPr>
              <a:t>https://tinyurl.com/2cubm7jh</a:t>
            </a:r>
            <a:endParaRPr>
              <a:solidFill>
                <a:srgbClr val="969FA7"/>
              </a:solidFill>
            </a:endParaRPr>
          </a:p>
        </p:txBody>
      </p:sp>
      <p:sp>
        <p:nvSpPr>
          <p:cNvPr id="163" name="Google Shape;163;gfc9e99c06e_1_76"/>
          <p:cNvSpPr txBox="1"/>
          <p:nvPr/>
        </p:nvSpPr>
        <p:spPr>
          <a:xfrm>
            <a:off x="5351050" y="42306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solidFill>
                  <a:srgbClr val="969FA7"/>
                </a:solidFill>
              </a:rPr>
              <a:t>https://tinyurl.com/cencn9np</a:t>
            </a:r>
            <a:endParaRPr sz="1300">
              <a:solidFill>
                <a:srgbClr val="969FA7"/>
              </a:solidFill>
            </a:endParaRPr>
          </a:p>
        </p:txBody>
      </p:sp>
      <p:pic>
        <p:nvPicPr>
          <p:cNvPr id="164" name="Google Shape;164;gfc9e99c06e_1_76"/>
          <p:cNvPicPr preferRelativeResize="0"/>
          <p:nvPr/>
        </p:nvPicPr>
        <p:blipFill rotWithShape="1">
          <a:blip r:embed="rId7">
            <a:alphaModFix/>
          </a:blip>
          <a:srcRect b="0" l="0" r="8784" t="21172"/>
          <a:stretch/>
        </p:blipFill>
        <p:spPr>
          <a:xfrm>
            <a:off x="4830750" y="4745800"/>
            <a:ext cx="3393252" cy="1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fc9e99c06e_1_76"/>
          <p:cNvSpPr txBox="1"/>
          <p:nvPr/>
        </p:nvSpPr>
        <p:spPr>
          <a:xfrm>
            <a:off x="5898700" y="5940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969FA7"/>
                </a:solidFill>
              </a:rPr>
              <a:t>https://tinyurl.com/eb5cp7jm</a:t>
            </a:r>
            <a:endParaRPr>
              <a:solidFill>
                <a:srgbClr val="969FA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c9e99c06e_1_81"/>
          <p:cNvSpPr txBox="1"/>
          <p:nvPr>
            <p:ph type="title"/>
          </p:nvPr>
        </p:nvSpPr>
        <p:spPr>
          <a:xfrm>
            <a:off x="415633" y="49645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i="1" lang="pt-PT" sz="4500"/>
              <a:t>Vantagens </a:t>
            </a:r>
            <a:endParaRPr i="1" sz="4500"/>
          </a:p>
        </p:txBody>
      </p:sp>
      <p:sp>
        <p:nvSpPr>
          <p:cNvPr id="172" name="Google Shape;172;gfc9e99c06e_1_81"/>
          <p:cNvSpPr txBox="1"/>
          <p:nvPr/>
        </p:nvSpPr>
        <p:spPr>
          <a:xfrm>
            <a:off x="685800" y="2828950"/>
            <a:ext cx="58293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erriweather"/>
              <a:buChar char="●"/>
            </a:pPr>
            <a:r>
              <a:rPr i="0" lang="pt-PT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Redução do </a:t>
            </a:r>
            <a:r>
              <a:rPr lang="pt-PT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</a:t>
            </a:r>
            <a:r>
              <a:rPr i="0" lang="pt-PT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rro </a:t>
            </a:r>
            <a:endParaRPr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erriweather"/>
              <a:buChar char="●"/>
            </a:pPr>
            <a:r>
              <a:rPr i="0" lang="pt-PT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Adaptabilidade</a:t>
            </a:r>
            <a:endParaRPr i="0" sz="24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000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erriweather"/>
              <a:buChar char="●"/>
            </a:pPr>
            <a:r>
              <a:rPr i="0" lang="pt-PT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Automação</a:t>
            </a:r>
            <a:endParaRPr i="0" sz="24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fc9e99c06e_1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6300" y="2117975"/>
            <a:ext cx="3227950" cy="32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fc9e99c06e_1_81"/>
          <p:cNvPicPr preferRelativeResize="0"/>
          <p:nvPr/>
        </p:nvPicPr>
        <p:blipFill rotWithShape="1">
          <a:blip r:embed="rId4">
            <a:alphaModFix/>
          </a:blip>
          <a:srcRect b="0" l="0" r="69907" t="0"/>
          <a:stretch/>
        </p:blipFill>
        <p:spPr>
          <a:xfrm>
            <a:off x="-228600" y="5624475"/>
            <a:ext cx="1114424" cy="134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fc9e99c06e_1_81"/>
          <p:cNvSpPr txBox="1"/>
          <p:nvPr/>
        </p:nvSpPr>
        <p:spPr>
          <a:xfrm>
            <a:off x="10151550" y="4994675"/>
            <a:ext cx="82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969FA7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>
              <a:solidFill>
                <a:srgbClr val="969F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046c7af1a_0_1"/>
          <p:cNvSpPr txBox="1"/>
          <p:nvPr>
            <p:ph type="title"/>
          </p:nvPr>
        </p:nvSpPr>
        <p:spPr>
          <a:xfrm>
            <a:off x="415633" y="49645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i="1" lang="pt-PT" sz="4500"/>
              <a:t>Desvantagens </a:t>
            </a:r>
            <a:endParaRPr i="1" sz="4500"/>
          </a:p>
        </p:txBody>
      </p:sp>
      <p:sp>
        <p:nvSpPr>
          <p:cNvPr id="182" name="Google Shape;182;g10046c7af1a_0_1"/>
          <p:cNvSpPr txBox="1"/>
          <p:nvPr/>
        </p:nvSpPr>
        <p:spPr>
          <a:xfrm>
            <a:off x="687600" y="2828950"/>
            <a:ext cx="5843700" cy="30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</a:pPr>
            <a:r>
              <a:rPr i="0" lang="pt-PT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Altos custos</a:t>
            </a:r>
            <a:endParaRPr i="0" sz="24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</a:pPr>
            <a:r>
              <a:rPr i="0" lang="pt-PT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Intuição, emoção e criatividade</a:t>
            </a:r>
            <a:endParaRPr i="0" sz="24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</a:pPr>
            <a:r>
              <a:rPr i="0" lang="pt-PT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Desemprego</a:t>
            </a:r>
            <a:endParaRPr i="0" sz="24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</a:pPr>
            <a:r>
              <a:rPr lang="pt-PT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Ética, transparência e privacidade</a:t>
            </a:r>
            <a:endParaRPr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g10046c7af1a_0_1"/>
          <p:cNvPicPr preferRelativeResize="0"/>
          <p:nvPr/>
        </p:nvPicPr>
        <p:blipFill rotWithShape="1">
          <a:blip r:embed="rId3">
            <a:alphaModFix/>
          </a:blip>
          <a:srcRect b="0" l="57466" r="0" t="0"/>
          <a:stretch/>
        </p:blipFill>
        <p:spPr>
          <a:xfrm>
            <a:off x="7586675" y="2125775"/>
            <a:ext cx="3227950" cy="3162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0046c7af1a_0_1"/>
          <p:cNvPicPr preferRelativeResize="0"/>
          <p:nvPr/>
        </p:nvPicPr>
        <p:blipFill rotWithShape="1">
          <a:blip r:embed="rId4">
            <a:alphaModFix/>
          </a:blip>
          <a:srcRect b="0" l="0" r="69907" t="0"/>
          <a:stretch/>
        </p:blipFill>
        <p:spPr>
          <a:xfrm>
            <a:off x="-228600" y="5624475"/>
            <a:ext cx="1114424" cy="134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0046c7af1a_0_1"/>
          <p:cNvSpPr txBox="1"/>
          <p:nvPr/>
        </p:nvSpPr>
        <p:spPr>
          <a:xfrm>
            <a:off x="10151550" y="4994675"/>
            <a:ext cx="82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969FA7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>
              <a:solidFill>
                <a:srgbClr val="969F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"/>
          <p:cNvSpPr txBox="1"/>
          <p:nvPr>
            <p:ph type="title"/>
          </p:nvPr>
        </p:nvSpPr>
        <p:spPr>
          <a:xfrm>
            <a:off x="415633" y="49645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i="1" lang="pt-PT" sz="4500"/>
              <a:t>Bibliografia</a:t>
            </a:r>
            <a:endParaRPr i="1" sz="4500"/>
          </a:p>
        </p:txBody>
      </p:sp>
      <p:sp>
        <p:nvSpPr>
          <p:cNvPr id="191" name="Google Shape;191;p2"/>
          <p:cNvSpPr txBox="1"/>
          <p:nvPr/>
        </p:nvSpPr>
        <p:spPr>
          <a:xfrm>
            <a:off x="415625" y="2113200"/>
            <a:ext cx="112287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>
                <a:latin typeface="Merriweather"/>
                <a:ea typeface="Merriweather"/>
                <a:cs typeface="Merriweather"/>
                <a:sym typeface="Merriweather"/>
              </a:rPr>
              <a:t>1- </a:t>
            </a:r>
            <a:r>
              <a:rPr lang="pt-PT" sz="1100"/>
              <a:t>(</a:t>
            </a:r>
            <a:r>
              <a:rPr i="1" lang="pt-PT" sz="1100"/>
              <a:t>Como a Tecnologia Está Mudando a Maneira Como as Pessoas Fazem Comunicação: O PRIMEIRO COMPUTADOR NO MUNDO</a:t>
            </a:r>
            <a:r>
              <a:rPr lang="pt-PT" sz="1100"/>
              <a:t>, n.d.)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>
                <a:latin typeface="Merriweather"/>
                <a:ea typeface="Merriweather"/>
                <a:cs typeface="Merriweather"/>
                <a:sym typeface="Merriweather"/>
              </a:rPr>
              <a:t>2- </a:t>
            </a:r>
            <a:r>
              <a:rPr lang="pt-PT" sz="1100"/>
              <a:t>(</a:t>
            </a:r>
            <a:r>
              <a:rPr i="1" lang="pt-PT" sz="1100"/>
              <a:t>Sistema Nervoso - O Que é, Função, Anatomia, SNC, SNP, Doenças</a:t>
            </a:r>
            <a:r>
              <a:rPr lang="pt-PT" sz="1100"/>
              <a:t>, n.d.)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>
                <a:latin typeface="Merriweather"/>
                <a:ea typeface="Merriweather"/>
                <a:cs typeface="Merriweather"/>
                <a:sym typeface="Merriweather"/>
              </a:rPr>
              <a:t>3- </a:t>
            </a:r>
            <a:r>
              <a:rPr lang="pt-PT" sz="1100"/>
              <a:t>(</a:t>
            </a:r>
            <a:r>
              <a:rPr i="1" lang="pt-PT" sz="1100"/>
              <a:t>Falar, Ouvir, Ler e Escrever</a:t>
            </a:r>
            <a:r>
              <a:rPr lang="pt-PT" sz="1100"/>
              <a:t>, n.d.)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>
                <a:latin typeface="Merriweather"/>
                <a:ea typeface="Merriweather"/>
                <a:cs typeface="Merriweather"/>
                <a:sym typeface="Merriweather"/>
              </a:rPr>
              <a:t>4-</a:t>
            </a:r>
            <a:r>
              <a:rPr b="0" i="0" lang="pt-PT" sz="14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pt-PT" sz="1100"/>
              <a:t>(</a:t>
            </a:r>
            <a:r>
              <a:rPr i="1" lang="pt-PT" sz="1100"/>
              <a:t>Shakey.Jpg (328×402)</a:t>
            </a:r>
            <a:r>
              <a:rPr lang="pt-PT" sz="1100"/>
              <a:t>, n.d.)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>
                <a:latin typeface="Merriweather"/>
                <a:ea typeface="Merriweather"/>
                <a:cs typeface="Merriweather"/>
                <a:sym typeface="Merriweather"/>
              </a:rPr>
              <a:t>5- </a:t>
            </a:r>
            <a:r>
              <a:rPr i="1" lang="pt-PT" sz="1100"/>
              <a:t>(Google’s Former Security Chief Is Retiring from the Company - Vox</a:t>
            </a:r>
            <a:r>
              <a:rPr lang="pt-PT" sz="1100"/>
              <a:t>, n.d.)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>
                <a:latin typeface="Merriweather"/>
                <a:ea typeface="Merriweather"/>
                <a:cs typeface="Merriweather"/>
                <a:sym typeface="Merriweather"/>
              </a:rPr>
              <a:t>6- </a:t>
            </a:r>
            <a:r>
              <a:rPr lang="pt-PT" sz="1100"/>
              <a:t>(</a:t>
            </a:r>
            <a:r>
              <a:rPr i="1" lang="pt-PT" sz="1100"/>
              <a:t>Deep Blue, La Maquina Que «humilló» al Ser Humano</a:t>
            </a:r>
            <a:r>
              <a:rPr lang="pt-PT" sz="1100"/>
              <a:t>, n.d.)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>
                <a:latin typeface="Merriweather"/>
                <a:ea typeface="Merriweather"/>
                <a:cs typeface="Merriweather"/>
                <a:sym typeface="Merriweather"/>
              </a:rPr>
              <a:t>7-</a:t>
            </a:r>
            <a:r>
              <a:rPr b="0" i="0" lang="pt-PT" sz="14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pt-PT" sz="1100"/>
              <a:t>( </a:t>
            </a:r>
            <a:r>
              <a:rPr i="1" lang="pt-PT" sz="1100"/>
              <a:t>Png Wrong Icon - Google Search</a:t>
            </a:r>
            <a:r>
              <a:rPr lang="pt-PT" sz="1100"/>
              <a:t>, n.d.; </a:t>
            </a:r>
            <a:r>
              <a:rPr i="1" lang="pt-PT" sz="1100"/>
              <a:t>Shakey.Jpg (328×402)</a:t>
            </a:r>
            <a:r>
              <a:rPr lang="pt-PT" sz="1100"/>
              <a:t>, n.d.)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2"/>
          <p:cNvPicPr preferRelativeResize="0"/>
          <p:nvPr/>
        </p:nvPicPr>
        <p:blipFill rotWithShape="1">
          <a:blip r:embed="rId3">
            <a:alphaModFix/>
          </a:blip>
          <a:srcRect b="0" l="0" r="69907" t="0"/>
          <a:stretch/>
        </p:blipFill>
        <p:spPr>
          <a:xfrm>
            <a:off x="-228600" y="5624475"/>
            <a:ext cx="1114424" cy="134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D4963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2021-10-28T15:30:35Z</dcterms:created>
  <dc:creator>Ricardo Costa</dc:creator>
</cp:coreProperties>
</file>